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1" r:id="rId2"/>
    <p:sldId id="288" r:id="rId3"/>
    <p:sldId id="289" r:id="rId4"/>
    <p:sldId id="290" r:id="rId5"/>
    <p:sldId id="291" r:id="rId6"/>
    <p:sldId id="29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00"/>
    <a:srgbClr val="CC33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91222" autoAdjust="0"/>
  </p:normalViewPr>
  <p:slideViewPr>
    <p:cSldViewPr>
      <p:cViewPr varScale="1">
        <p:scale>
          <a:sx n="83" d="100"/>
          <a:sy n="83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546B40-2E97-4C3D-8B29-8C990E8B6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1AECE-2D50-4BBE-88A5-12608317D6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FBF40-6510-4410-A1D5-4E24B4C07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03E36-890D-4EB9-87BD-880F470F65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260D5-6128-4D00-B1C2-C56EB9BE29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9B89E-E26E-4BBB-B74C-4E7A4CC530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8CE14-52DA-4671-9D69-9B3667EB4D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7A5FC-58CD-4F3D-883F-BEFC54C379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863DF-C7B6-4B18-922A-5340D9EDF3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195FA-2620-4AE9-9B61-D66701D55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2D083-BBFE-484C-8A95-DE21B57B9A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80535-5F23-4C06-862B-B9791589D9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B27FBB6-0A03-4494-AF4A-0A26919BCF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971800"/>
            <a:ext cx="7772400" cy="14478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CC3300"/>
                </a:solidFill>
                <a:latin typeface="+mn-lt"/>
              </a:rPr>
              <a:t/>
            </a:r>
            <a:br>
              <a:rPr lang="ru-RU" b="1" i="1" dirty="0" smtClean="0">
                <a:solidFill>
                  <a:srgbClr val="CC3300"/>
                </a:solidFill>
                <a:latin typeface="+mn-lt"/>
              </a:rPr>
            </a:br>
            <a:r>
              <a:rPr lang="ru-RU" b="1" i="1" dirty="0" smtClean="0">
                <a:solidFill>
                  <a:srgbClr val="CC3300"/>
                </a:solidFill>
                <a:latin typeface="+mn-lt"/>
              </a:rPr>
              <a:t>«Детям о Великой Отечественной войне»</a:t>
            </a:r>
            <a:br>
              <a:rPr lang="ru-RU" b="1" i="1" dirty="0" smtClean="0">
                <a:solidFill>
                  <a:srgbClr val="CC3300"/>
                </a:solidFill>
                <a:latin typeface="+mn-lt"/>
              </a:rPr>
            </a:br>
            <a:endParaRPr lang="ru-RU" b="1" i="1" dirty="0" smtClean="0">
              <a:solidFill>
                <a:srgbClr val="CC3300"/>
              </a:solidFill>
              <a:latin typeface="+mn-lt"/>
            </a:endParaRPr>
          </a:p>
        </p:txBody>
      </p:sp>
      <p:pic>
        <p:nvPicPr>
          <p:cNvPr id="2051" name="Picture 8" descr="BC44B01"/>
          <p:cNvPicPr>
            <a:picLocks noChangeAspect="1" noChangeArrowheads="1"/>
          </p:cNvPicPr>
          <p:nvPr/>
        </p:nvPicPr>
        <p:blipFill>
          <a:blip r:embed="rId2" cstate="print">
            <a:lum bright="-6000" contrast="36000"/>
          </a:blip>
          <a:srcRect t="20132" r="94183" b="62914"/>
          <a:stretch>
            <a:fillRect/>
          </a:stretch>
        </p:blipFill>
        <p:spPr bwMode="auto">
          <a:xfrm>
            <a:off x="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1" descr="https://profihleb.ru/upload/iblock/203/14e22655400b6c69fd7718b54c1fc32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4495800"/>
            <a:ext cx="26670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62000" y="838200"/>
            <a:ext cx="8001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ru-RU" sz="2000" dirty="0">
                <a:solidFill>
                  <a:schemeClr val="tx2"/>
                </a:solidFill>
              </a:rPr>
              <a:t>22 июня 1941 года, на рассвете, войска фашистской Германии вероломно, без предупреждения напали на нашу Родину. Началась Великая Отечественная война советского народа против фашистских поработителей. 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sz="2000" dirty="0"/>
              <a:t>О бессмертных героях Великой Отечественной войны рассказывают книги серии</a:t>
            </a:r>
            <a:endParaRPr lang="ru-RU" sz="2000" b="1" kern="0" dirty="0">
              <a:solidFill>
                <a:schemeClr val="accent2"/>
              </a:solidFill>
              <a:latin typeface="+mn-lt"/>
            </a:endParaRPr>
          </a:p>
        </p:txBody>
      </p:sp>
      <p:grpSp>
        <p:nvGrpSpPr>
          <p:cNvPr id="2054" name="Группа 7"/>
          <p:cNvGrpSpPr>
            <a:grpSpLocks/>
          </p:cNvGrpSpPr>
          <p:nvPr/>
        </p:nvGrpSpPr>
        <p:grpSpPr bwMode="auto">
          <a:xfrm>
            <a:off x="7010400" y="152400"/>
            <a:ext cx="1066800" cy="584200"/>
            <a:chOff x="7010400" y="152400"/>
            <a:chExt cx="1066800" cy="584775"/>
          </a:xfrm>
        </p:grpSpPr>
        <p:sp>
          <p:nvSpPr>
            <p:cNvPr id="6" name="Скругленная прямоугольная выноска 5"/>
            <p:cNvSpPr/>
            <p:nvPr/>
          </p:nvSpPr>
          <p:spPr>
            <a:xfrm>
              <a:off x="7010400" y="152400"/>
              <a:ext cx="1066800" cy="533925"/>
            </a:xfrm>
            <a:prstGeom prst="wedgeRoundRectCallou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ln>
                  <a:solidFill>
                    <a:srgbClr val="C00000"/>
                  </a:solidFill>
                </a:ln>
              </a:endParaRPr>
            </a:p>
          </p:txBody>
        </p:sp>
        <p:sp>
          <p:nvSpPr>
            <p:cNvPr id="2056" name="TextBox 6"/>
            <p:cNvSpPr txBox="1">
              <a:spLocks noChangeArrowheads="1"/>
            </p:cNvSpPr>
            <p:nvPr/>
          </p:nvSpPr>
          <p:spPr bwMode="auto">
            <a:xfrm>
              <a:off x="7086600" y="152400"/>
              <a:ext cx="9144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3200" b="1">
                  <a:solidFill>
                    <a:srgbClr val="FF0000"/>
                  </a:solidFill>
                </a:rPr>
                <a:t>6+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0"/>
            <a:ext cx="8610600" cy="16764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>Сергей Петрович Алексеев - известный детский писатель, участник Великой Отечественной войны 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i="1" dirty="0" smtClean="0">
                <a:solidFill>
                  <a:srgbClr val="CC3300"/>
                </a:solidFill>
                <a:latin typeface="+mn-lt"/>
              </a:rPr>
              <a:t/>
            </a:r>
            <a:br>
              <a:rPr lang="ru-RU" sz="2000" b="1" i="1" dirty="0" smtClean="0">
                <a:solidFill>
                  <a:srgbClr val="CC3300"/>
                </a:solidFill>
                <a:latin typeface="+mn-lt"/>
              </a:rPr>
            </a:br>
            <a:endParaRPr lang="ru-RU" sz="2000" b="1" i="1" dirty="0" smtClean="0">
              <a:solidFill>
                <a:srgbClr val="CC3300"/>
              </a:solidFill>
              <a:latin typeface="+mn-lt"/>
            </a:endParaRPr>
          </a:p>
        </p:txBody>
      </p:sp>
      <p:pic>
        <p:nvPicPr>
          <p:cNvPr id="3075" name="Picture 8" descr="BC44B01"/>
          <p:cNvPicPr>
            <a:picLocks noChangeAspect="1" noChangeArrowheads="1"/>
          </p:cNvPicPr>
          <p:nvPr/>
        </p:nvPicPr>
        <p:blipFill>
          <a:blip r:embed="rId2" cstate="print">
            <a:lum bright="-6000" contrast="36000"/>
          </a:blip>
          <a:srcRect t="20132" r="94183" b="62914"/>
          <a:stretch>
            <a:fillRect/>
          </a:stretch>
        </p:blipFill>
        <p:spPr bwMode="auto">
          <a:xfrm>
            <a:off x="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1" descr="https://profihleb.ru/upload/iblock/203/14e22655400b6c69fd7718b54c1fc32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5383213"/>
            <a:ext cx="2085975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438400" y="1524000"/>
            <a:ext cx="6477000" cy="1219200"/>
          </a:xfrm>
        </p:spPr>
        <p:txBody>
          <a:bodyPr/>
          <a:lstStyle/>
          <a:p>
            <a:pPr algn="l">
              <a:defRPr/>
            </a:pPr>
            <a:r>
              <a:rPr lang="ru-RU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Рассказы «Экзамен», «Ударная», «Победа» и другие о подвиге нашего народа в освобождении родной страны от фашистских захватчиков.</a:t>
            </a:r>
            <a:br>
              <a:rPr lang="ru-RU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pic>
        <p:nvPicPr>
          <p:cNvPr id="3078" name="Picture 4" descr="Сергей Алексеев - Поклон победителям обложка книги"/>
          <p:cNvPicPr>
            <a:picLocks noChangeAspect="1" noChangeArrowheads="1"/>
          </p:cNvPicPr>
          <p:nvPr/>
        </p:nvPicPr>
        <p:blipFill>
          <a:blip r:embed="rId4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685800" y="1066800"/>
            <a:ext cx="1460500" cy="20574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10" name="Подзаголовок 6"/>
          <p:cNvSpPr txBox="1">
            <a:spLocks/>
          </p:cNvSpPr>
          <p:nvPr/>
        </p:nvSpPr>
        <p:spPr bwMode="auto">
          <a:xfrm>
            <a:off x="2895600" y="5105400"/>
            <a:ext cx="533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2000" dirty="0"/>
              <a:t>О героической обороне Севастополя (1941-1942) и освобождении Крыма (1944) </a:t>
            </a:r>
            <a:br>
              <a:rPr lang="ru-RU" sz="2000" dirty="0"/>
            </a:br>
            <a:endParaRPr lang="ru-RU" sz="3200" kern="0" dirty="0">
              <a:latin typeface="+mn-lt"/>
            </a:endParaRPr>
          </a:p>
        </p:txBody>
      </p:sp>
      <p:pic>
        <p:nvPicPr>
          <p:cNvPr id="3080" name="Picture 6" descr="Сергей Алексеев - &quot;Ни шагу назад!&quot; обложка книги"/>
          <p:cNvPicPr>
            <a:picLocks noChangeAspect="1" noChangeArrowheads="1"/>
          </p:cNvPicPr>
          <p:nvPr/>
        </p:nvPicPr>
        <p:blipFill>
          <a:blip r:embed="rId5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1828800" y="2667000"/>
            <a:ext cx="1509713" cy="21336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12" name="Подзаголовок 6"/>
          <p:cNvSpPr txBox="1">
            <a:spLocks/>
          </p:cNvSpPr>
          <p:nvPr/>
        </p:nvSpPr>
        <p:spPr bwMode="auto">
          <a:xfrm>
            <a:off x="3505200" y="2667000"/>
            <a:ext cx="5486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  <a:defRPr/>
            </a:pPr>
            <a:r>
              <a:rPr lang="ru-RU" sz="2000" dirty="0"/>
              <a:t>Рассказы о героической обороне Сталинграда… О том, как развивалось начатое контрнаступление советских войск, как была окружена и разгромлена огромная 330-тысячная фашистская армия… </a:t>
            </a:r>
            <a:br>
              <a:rPr lang="ru-RU" sz="2000" dirty="0"/>
            </a:br>
            <a:endParaRPr lang="ru-RU" sz="3200" kern="0" dirty="0">
              <a:latin typeface="+mn-lt"/>
            </a:endParaRPr>
          </a:p>
        </p:txBody>
      </p:sp>
      <p:pic>
        <p:nvPicPr>
          <p:cNvPr id="3082" name="Picture 2" descr="Сергей Алексеев - Матросское сердце обложка книги"/>
          <p:cNvPicPr>
            <a:picLocks noChangeAspect="1" noChangeArrowheads="1"/>
          </p:cNvPicPr>
          <p:nvPr/>
        </p:nvPicPr>
        <p:blipFill>
          <a:blip r:embed="rId6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1295400" y="4419600"/>
            <a:ext cx="1524000" cy="2195513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BC44B01"/>
          <p:cNvPicPr>
            <a:picLocks noChangeAspect="1" noChangeArrowheads="1"/>
          </p:cNvPicPr>
          <p:nvPr/>
        </p:nvPicPr>
        <p:blipFill>
          <a:blip r:embed="rId2" cstate="print">
            <a:lum bright="-6000" contrast="36000"/>
          </a:blip>
          <a:srcRect t="20132" r="94183" b="62914"/>
          <a:stretch>
            <a:fillRect/>
          </a:stretch>
        </p:blipFill>
        <p:spPr bwMode="auto">
          <a:xfrm>
            <a:off x="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11" descr="https://profihleb.ru/upload/iblock/203/14e22655400b6c69fd7718b54c1fc32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5383213"/>
            <a:ext cx="2085975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362200" y="381000"/>
            <a:ext cx="6477000" cy="1219200"/>
          </a:xfrm>
        </p:spPr>
        <p:txBody>
          <a:bodyPr/>
          <a:lstStyle/>
          <a:p>
            <a:pPr algn="just">
              <a:defRPr/>
            </a:pPr>
            <a:r>
              <a:rPr lang="ru-RU" sz="2000" dirty="0" smtClean="0"/>
              <a:t>Рассказы о сражениях под Москвой. О том, как развивалась грандиозная битва у стен Москвы, как остановили и сокрушили наши солдаты фашистский "Тайфун", как сами перешли в наступление…</a:t>
            </a:r>
            <a:br>
              <a:rPr lang="ru-RU" sz="2000" dirty="0" smtClean="0"/>
            </a:br>
            <a:r>
              <a:rPr lang="ru-RU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10" name="Подзаголовок 6"/>
          <p:cNvSpPr txBox="1">
            <a:spLocks/>
          </p:cNvSpPr>
          <p:nvPr/>
        </p:nvSpPr>
        <p:spPr bwMode="auto">
          <a:xfrm>
            <a:off x="3200400" y="2133600"/>
            <a:ext cx="5715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ru-RU" sz="2000" dirty="0"/>
              <a:t>В 1941 году, бросив в бой огромные силы, фашисты вышли на ближние подступы к городу, отрезали Ленинград от всей страны. Началась блокада. 900 дней и ночей находился Ленинград в осаде. Выстоял Ленинград. О великом подвиге ленинградцев, Ленинграда и написаны эти рассказы.</a:t>
            </a:r>
            <a:br>
              <a:rPr lang="ru-RU" sz="2000" dirty="0"/>
            </a:br>
            <a:endParaRPr lang="ru-RU" sz="3200" kern="0" dirty="0">
              <a:latin typeface="+mn-lt"/>
            </a:endParaRPr>
          </a:p>
        </p:txBody>
      </p:sp>
      <p:sp>
        <p:nvSpPr>
          <p:cNvPr id="12" name="Подзаголовок 6"/>
          <p:cNvSpPr txBox="1">
            <a:spLocks/>
          </p:cNvSpPr>
          <p:nvPr/>
        </p:nvSpPr>
        <p:spPr bwMode="auto">
          <a:xfrm>
            <a:off x="2514600" y="4953000"/>
            <a:ext cx="5486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  <a:defRPr/>
            </a:pPr>
            <a:r>
              <a:rPr lang="ru-RU" sz="2000" dirty="0"/>
              <a:t>Рассказы о сражениях на Курской дуге (1943). Курская битва была одним из самых грандиозных сражений Великой Отечественной войны.</a:t>
            </a:r>
            <a:endParaRPr lang="ru-RU" sz="3200" kern="0" dirty="0">
              <a:latin typeface="+mn-lt"/>
            </a:endParaRPr>
          </a:p>
        </p:txBody>
      </p:sp>
      <p:pic>
        <p:nvPicPr>
          <p:cNvPr id="4103" name="Picture 2" descr="Сергей Алексеев - Битва за Москву обложка книги"/>
          <p:cNvPicPr>
            <a:picLocks noChangeAspect="1" noChangeArrowheads="1"/>
          </p:cNvPicPr>
          <p:nvPr/>
        </p:nvPicPr>
        <p:blipFill>
          <a:blip r:embed="rId4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685800" y="304800"/>
            <a:ext cx="1524000" cy="216852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4104" name="Picture 4" descr="Сергей Алексеев - Победа под Курском обложка книги"/>
          <p:cNvPicPr>
            <a:picLocks noChangeAspect="1" noChangeArrowheads="1"/>
          </p:cNvPicPr>
          <p:nvPr/>
        </p:nvPicPr>
        <p:blipFill>
          <a:blip r:embed="rId5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838200" y="4419600"/>
            <a:ext cx="1547813" cy="22098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4105" name="Picture 6" descr="Сергей Алексеев - Блокада Ленинграда обложка книги"/>
          <p:cNvPicPr>
            <a:picLocks noChangeAspect="1" noChangeArrowheads="1"/>
          </p:cNvPicPr>
          <p:nvPr/>
        </p:nvPicPr>
        <p:blipFill>
          <a:blip r:embed="rId6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1600200" y="2209800"/>
            <a:ext cx="1608138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BC44B01"/>
          <p:cNvPicPr>
            <a:picLocks noChangeAspect="1" noChangeArrowheads="1"/>
          </p:cNvPicPr>
          <p:nvPr/>
        </p:nvPicPr>
        <p:blipFill>
          <a:blip r:embed="rId2" cstate="print">
            <a:lum bright="-6000" contrast="36000"/>
          </a:blip>
          <a:srcRect t="20132" r="94183" b="62914"/>
          <a:stretch>
            <a:fillRect/>
          </a:stretch>
        </p:blipFill>
        <p:spPr bwMode="auto">
          <a:xfrm>
            <a:off x="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11" descr="https://profihleb.ru/upload/iblock/203/14e22655400b6c69fd7718b54c1fc32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5383213"/>
            <a:ext cx="2085975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одзаголовок 6"/>
          <p:cNvSpPr txBox="1">
            <a:spLocks/>
          </p:cNvSpPr>
          <p:nvPr/>
        </p:nvSpPr>
        <p:spPr bwMode="auto">
          <a:xfrm>
            <a:off x="2514600" y="4114800"/>
            <a:ext cx="5791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  <a:defRPr/>
            </a:pPr>
            <a:r>
              <a:rPr lang="ru-RU" sz="2000" dirty="0"/>
              <a:t>В книжку вошли рассказы «На чужих крыльях» и «Старая гильза» об отваге, храбрости и смекалке наших солдат во время                                        Великой Отечественной войны. </a:t>
            </a:r>
            <a:br>
              <a:rPr lang="ru-RU" sz="2000" dirty="0"/>
            </a:br>
            <a:endParaRPr lang="ru-RU" sz="3200" kern="0" dirty="0">
              <a:latin typeface="+mn-lt"/>
            </a:endParaRPr>
          </a:p>
        </p:txBody>
      </p:sp>
      <p:sp>
        <p:nvSpPr>
          <p:cNvPr id="5125" name="Прямоугольник 10"/>
          <p:cNvSpPr>
            <a:spLocks noChangeArrowheads="1"/>
          </p:cNvSpPr>
          <p:nvPr/>
        </p:nvSpPr>
        <p:spPr bwMode="auto">
          <a:xfrm>
            <a:off x="2438400" y="1828800"/>
            <a:ext cx="64008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/>
              <a:t>Что делать, когда твой родной город оккупирован вражескими войсками, а мама не разрешает даже выходить на улицу? Но друзья Гриша и Серёга находят способ помочь нашим сапёрам. Рассказ основан на реальных событиях войны.</a:t>
            </a:r>
          </a:p>
        </p:txBody>
      </p:sp>
      <p:pic>
        <p:nvPicPr>
          <p:cNvPr id="5126" name="Picture 2" descr="Николай Внуков - Приказ по шестому полку обложка книги"/>
          <p:cNvPicPr>
            <a:picLocks noChangeAspect="1" noChangeArrowheads="1"/>
          </p:cNvPicPr>
          <p:nvPr/>
        </p:nvPicPr>
        <p:blipFill>
          <a:blip r:embed="rId4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762000" y="1524000"/>
            <a:ext cx="1547813" cy="22098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8610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>Николай Андреевич Внуков – детский писатель, участник Великой Отечественной войны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i="1" dirty="0" smtClean="0">
                <a:solidFill>
                  <a:srgbClr val="CC3300"/>
                </a:solidFill>
                <a:latin typeface="+mn-lt"/>
              </a:rPr>
              <a:t/>
            </a:r>
            <a:br>
              <a:rPr lang="ru-RU" sz="2000" b="1" i="1" dirty="0" smtClean="0">
                <a:solidFill>
                  <a:srgbClr val="CC3300"/>
                </a:solidFill>
                <a:latin typeface="+mn-lt"/>
              </a:rPr>
            </a:br>
            <a:endParaRPr lang="ru-RU" sz="2000" b="1" i="1" dirty="0" smtClean="0">
              <a:solidFill>
                <a:srgbClr val="CC3300"/>
              </a:solidFill>
              <a:latin typeface="+mn-lt"/>
            </a:endParaRPr>
          </a:p>
        </p:txBody>
      </p:sp>
      <p:pic>
        <p:nvPicPr>
          <p:cNvPr id="5128" name="Picture 4" descr="Николай Внуков - Старая гильза обложка книги"/>
          <p:cNvPicPr>
            <a:picLocks noChangeAspect="1" noChangeArrowheads="1"/>
          </p:cNvPicPr>
          <p:nvPr/>
        </p:nvPicPr>
        <p:blipFill>
          <a:blip r:embed="rId5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762000" y="4038600"/>
            <a:ext cx="1600200" cy="227647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 descr="BC44B01"/>
          <p:cNvPicPr>
            <a:picLocks noChangeAspect="1" noChangeArrowheads="1"/>
          </p:cNvPicPr>
          <p:nvPr/>
        </p:nvPicPr>
        <p:blipFill>
          <a:blip r:embed="rId2" cstate="print">
            <a:lum bright="-6000" contrast="36000"/>
          </a:blip>
          <a:srcRect t="20132" r="94183" b="62914"/>
          <a:stretch>
            <a:fillRect/>
          </a:stretch>
        </p:blipFill>
        <p:spPr bwMode="auto">
          <a:xfrm>
            <a:off x="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11" descr="https://profihleb.ru/upload/iblock/203/14e22655400b6c69fd7718b54c1fc32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3886200"/>
            <a:ext cx="28194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Прямоугольник 10"/>
          <p:cNvSpPr>
            <a:spLocks noChangeArrowheads="1"/>
          </p:cNvSpPr>
          <p:nvPr/>
        </p:nvSpPr>
        <p:spPr bwMode="auto">
          <a:xfrm>
            <a:off x="2438400" y="1828800"/>
            <a:ext cx="6400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/>
              <a:t>В книгу вошли рассказы «Землянка</a:t>
            </a:r>
            <a:r>
              <a:rPr lang="ru-RU" sz="2000" dirty="0" smtClean="0"/>
              <a:t>», </a:t>
            </a:r>
            <a:r>
              <a:rPr lang="ru-RU" sz="2000" dirty="0"/>
              <a:t>«Самовар</a:t>
            </a:r>
            <a:r>
              <a:rPr lang="ru-RU" sz="2000" dirty="0" smtClean="0"/>
              <a:t>», </a:t>
            </a:r>
            <a:r>
              <a:rPr lang="ru-RU" sz="2000" dirty="0"/>
              <a:t>«Куриная слепота</a:t>
            </a:r>
            <a:r>
              <a:rPr lang="ru-RU" sz="2000" dirty="0" smtClean="0"/>
              <a:t>», </a:t>
            </a:r>
            <a:r>
              <a:rPr lang="ru-RU" sz="2000" dirty="0"/>
              <a:t>«Мешок овсянки</a:t>
            </a:r>
            <a:r>
              <a:rPr lang="ru-RU" sz="2000" dirty="0" smtClean="0"/>
              <a:t>», </a:t>
            </a:r>
            <a:r>
              <a:rPr lang="ru-RU" sz="2000" dirty="0"/>
              <a:t>«Ракетные снаряды</a:t>
            </a:r>
            <a:r>
              <a:rPr lang="ru-RU" sz="2000" dirty="0" smtClean="0"/>
              <a:t>», «</a:t>
            </a:r>
            <a:r>
              <a:rPr lang="ru-RU" sz="2000" dirty="0"/>
              <a:t>Иван и фрицы». В них рассказывается о суровых буднях наших солдат во время Великой Отечественной войны.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8610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>Анатолий Васильевич Митяев – детский писатель, участник Великой Отечественной войны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i="1" dirty="0" smtClean="0">
                <a:solidFill>
                  <a:srgbClr val="CC3300"/>
                </a:solidFill>
                <a:latin typeface="+mn-lt"/>
              </a:rPr>
              <a:t/>
            </a:r>
            <a:br>
              <a:rPr lang="ru-RU" sz="2000" b="1" i="1" dirty="0" smtClean="0">
                <a:solidFill>
                  <a:srgbClr val="CC3300"/>
                </a:solidFill>
                <a:latin typeface="+mn-lt"/>
              </a:rPr>
            </a:br>
            <a:endParaRPr lang="ru-RU" sz="2000" b="1" i="1" dirty="0" smtClean="0">
              <a:solidFill>
                <a:srgbClr val="CC3300"/>
              </a:solidFill>
              <a:latin typeface="+mn-lt"/>
            </a:endParaRPr>
          </a:p>
        </p:txBody>
      </p:sp>
      <p:pic>
        <p:nvPicPr>
          <p:cNvPr id="6150" name="Picture 2" descr="Анатолий Митяев - Землянка обложка книги"/>
          <p:cNvPicPr>
            <a:picLocks noChangeAspect="1" noChangeArrowheads="1"/>
          </p:cNvPicPr>
          <p:nvPr/>
        </p:nvPicPr>
        <p:blipFill>
          <a:blip r:embed="rId4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762000" y="1524000"/>
            <a:ext cx="1614488" cy="230505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8" descr="BC44B01"/>
          <p:cNvPicPr>
            <a:picLocks noChangeAspect="1" noChangeArrowheads="1"/>
          </p:cNvPicPr>
          <p:nvPr/>
        </p:nvPicPr>
        <p:blipFill>
          <a:blip r:embed="rId2" cstate="print">
            <a:lum bright="-6000" contrast="36000"/>
          </a:blip>
          <a:srcRect t="20132" r="94183" b="62914"/>
          <a:stretch>
            <a:fillRect/>
          </a:stretch>
        </p:blipFill>
        <p:spPr bwMode="auto">
          <a:xfrm>
            <a:off x="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11" descr="https://profihleb.ru/upload/iblock/203/14e22655400b6c69fd7718b54c1fc32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3886200"/>
            <a:ext cx="28194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620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>Использованы книги из фонда библиотеки МАОУ СОШ № 138 г.Екатеринбурга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i="1" dirty="0" smtClean="0">
                <a:solidFill>
                  <a:srgbClr val="CC3300"/>
                </a:solidFill>
                <a:latin typeface="+mn-lt"/>
              </a:rPr>
              <a:t/>
            </a:r>
            <a:br>
              <a:rPr lang="ru-RU" sz="2000" b="1" i="1" dirty="0" smtClean="0">
                <a:solidFill>
                  <a:srgbClr val="CC3300"/>
                </a:solidFill>
                <a:latin typeface="+mn-lt"/>
              </a:rPr>
            </a:br>
            <a:endParaRPr lang="ru-RU" sz="2000" b="1" i="1" dirty="0" smtClean="0">
              <a:solidFill>
                <a:srgbClr val="CC3300"/>
              </a:solidFill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99"/>
      </a:hlink>
      <a:folHlink>
        <a:srgbClr val="9900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99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2719</TotalTime>
  <Words>315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Arial</vt:lpstr>
      <vt:lpstr>Оформление по умолчанию</vt:lpstr>
      <vt:lpstr> «Детям о Великой Отечественной войне» </vt:lpstr>
      <vt:lpstr>   Сергей Петрович Алексеев - известный детский писатель, участник Великой Отечественной войны       </vt:lpstr>
      <vt:lpstr>Слайд 3</vt:lpstr>
      <vt:lpstr>   Николай Андреевич Внуков – детский писатель, участник Великой Отечественной войны     </vt:lpstr>
      <vt:lpstr>   Анатолий Васильевич Митяев – детский писатель, участник Великой Отечественной войны     </vt:lpstr>
      <vt:lpstr>   Использованы книги из фонда библиотеки МАОУ СОШ № 138 г.Екатеринбурга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Библиотека</dc:creator>
  <cp:lastModifiedBy>Библиотека</cp:lastModifiedBy>
  <cp:revision>60</cp:revision>
  <cp:lastPrinted>1601-01-01T00:00:00Z</cp:lastPrinted>
  <dcterms:created xsi:type="dcterms:W3CDTF">1601-01-01T00:00:00Z</dcterms:created>
  <dcterms:modified xsi:type="dcterms:W3CDTF">2022-02-22T04:21:33Z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